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266"/>
    <p:restoredTop sz="96327"/>
  </p:normalViewPr>
  <p:slideViewPr>
    <p:cSldViewPr snapToGrid="0" snapToObjects="1">
      <p:cViewPr varScale="1">
        <p:scale>
          <a:sx n="123" d="100"/>
          <a:sy n="123" d="100"/>
        </p:scale>
        <p:origin x="1352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404B32-8D40-2E44-A2D4-050F8D34A2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CF9477C-1E7A-924D-AA86-7AF12B5780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B30F69-FC22-0749-A00C-095B2B372F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C3430C-98D9-714A-BC87-CEA46B3101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2196F3-59DB-A949-83F8-72C3E419E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18399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DFF857-5563-F941-915A-8606F95B6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A2EAF8-A4EF-2E40-9E13-4D5FC7A3C41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76D76F-91AB-E74B-BC5A-022F2E4403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200006-A8D2-2F4B-A008-7E0342303E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FBCFDA-1FD7-8349-A104-FB45909014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441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6924912-AEC1-FE4B-958F-B755ED1DC8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0567CAD-E6B0-E94D-BED9-1EB31B6C4A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BB4713-86CB-6542-A79E-F563265222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B0B705-B970-1C4B-AE96-9D2127D288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AEF5C-4F29-B647-8ED0-05788AE2F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6587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5CC4E1-749D-874E-9BDC-1DEBBE4C2E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1AF86B-8184-EF4C-9299-F75F90DDF5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FADA51-0644-FA44-90C3-0AD0ACCD99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0495A4-A777-0A49-A5F0-41BBA0948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2A6224-74F3-854E-A5EC-644C7034C0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888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F2B55C-AEF6-F34B-B441-5610576BF2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27DAFF-4485-EA46-A72D-C4CB8559D3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ED7190-75F1-C447-8CA9-632C0D9C05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C4253F-71DA-1542-B5FB-B2FC0B339E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200BEE-483D-8448-8B8C-419E8812EC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27816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498799-A464-E14D-AA72-35FC19F845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79DE11-AC34-684F-825F-A35704308EE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28AFD29-093E-0D48-9886-B88BC26402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D0BAF6D-D23F-6C4D-A422-714597C0C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27DEDD-E5C6-444E-99C8-09CFF0AF8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3B4F839-2E45-DB4B-A345-6275586A4C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41237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D083C4-F6B3-9346-A738-863749258F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3F92AAD-3268-EA4D-B084-D6E8C1686D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162812-43DF-3447-B60C-CAA15B501C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AE9FC9A-8F63-674E-85EF-8907DDD1E2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C7B8817-562B-3847-B00A-FD3B42501B3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84A7874-2F14-F14F-B298-A4300B521B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A2F7D06-4C61-E64A-87A2-038553290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4EDFF7D-EBCE-774F-AE2D-A7E94F5978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5211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E03E84-B4B9-DD47-9F47-C6995F1BB6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3FE3FCC-6FB9-C841-A15E-731C56E36E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C8ED69D-59BD-8441-940A-5A94E00832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63B77F0-456D-CE41-B5FD-5E5626375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3906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63EE087-349C-A147-81CE-24E215AEED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F2775B7-40D0-CA4B-A3DF-0F4B069F18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792927F-2137-9A4D-A4D9-FD756CABCB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1264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346694-D268-5D46-9B3C-DB22CE5720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9944D3-A56A-EB42-AECD-B79D5484C0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DF1B54-0937-D94C-A76C-4689B9F275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9ED31F-6C3A-314A-927B-16F6A797F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EEA186-FE52-E340-A96A-082EF0FDF6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9317D0-CB21-CF48-A4A1-6796F2371D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4173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36381F-353A-A74B-B159-7651C9BF80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AD7BCC5-DA9B-9D45-884F-EFCBC82DADA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4D1948-0D58-844E-8DF7-E5B8FBCA56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E2BF01-2C4C-1D4C-A364-BBF1140428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0661C5-8610-9047-A636-3C3F11EDDE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2694ED-71EC-6B4E-B023-9C32DE2DEC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8783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439DA88-22C5-7E46-80D5-E92170C220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F916B7-3FF3-5449-A3B1-7EDB455AE2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21AB37-1E1C-0E42-90D7-8F36F16BFE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8394DC-4EC4-944A-BBFA-FA523A936DD1}" type="datetimeFigureOut">
              <a:rPr lang="en-US" smtClean="0"/>
              <a:t>2/16/26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004C85-99F1-1F4A-9D67-F1321D2BE1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C7E795-14E7-9340-9850-9858AA15121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023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group of men in black suits&#10;&#10;AI-generated content may be incorrect.">
            <a:extLst>
              <a:ext uri="{FF2B5EF4-FFF2-40B4-BE49-F238E27FC236}">
                <a16:creationId xmlns:a16="http://schemas.microsoft.com/office/drawing/2014/main" id="{993917E8-4F49-48A1-F6FB-B31A9219FED9}"/>
              </a:ext>
            </a:extLst>
          </p:cNvPr>
          <p:cNvPicPr>
            <a:picLocks noChangeAspect="1"/>
          </p:cNvPicPr>
          <p:nvPr/>
        </p:nvPicPr>
        <p:blipFill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3" name="TextBox 12">
            <a:extLst>
              <a:ext uri="{FF2B5EF4-FFF2-40B4-BE49-F238E27FC236}">
                <a16:creationId xmlns:a16="http://schemas.microsoft.com/office/drawing/2014/main" id="{257BFA07-003C-24F3-D869-D462D3F6F245}"/>
              </a:ext>
            </a:extLst>
          </p:cNvPr>
          <p:cNvSpPr txBox="1"/>
          <p:nvPr/>
        </p:nvSpPr>
        <p:spPr>
          <a:xfrm>
            <a:off x="8438497" y="2905489"/>
            <a:ext cx="3925625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2000" b="1" dirty="0">
                <a:solidFill>
                  <a:schemeClr val="bg1"/>
                </a:solidFill>
                <a:latin typeface="Gotham Bold" panose="02000604030000020004" pitchFamily="2" charset="0"/>
              </a:rPr>
              <a:t>March 14, 7 p.m. </a:t>
            </a:r>
          </a:p>
          <a:p>
            <a:r>
              <a:rPr lang="en-US" sz="2000" b="1" dirty="0">
                <a:solidFill>
                  <a:schemeClr val="bg1"/>
                </a:solidFill>
                <a:latin typeface="Gotham Bold" panose="02000604030000020004" pitchFamily="2" charset="0"/>
              </a:rPr>
              <a:t>Christ Lutheran Church</a:t>
            </a:r>
          </a:p>
          <a:p>
            <a:r>
              <a:rPr lang="en-US" sz="2000" b="1" dirty="0">
                <a:solidFill>
                  <a:schemeClr val="bg1"/>
                </a:solidFill>
                <a:latin typeface="Gotham Bold" panose="02000604030000020004" pitchFamily="2" charset="0"/>
              </a:rPr>
              <a:t>Brea</a:t>
            </a:r>
            <a:r>
              <a:rPr lang="en-US" sz="2000" b="1">
                <a:solidFill>
                  <a:schemeClr val="bg1"/>
                </a:solidFill>
                <a:latin typeface="Gotham Bold" panose="02000604030000020004" pitchFamily="2" charset="0"/>
              </a:rPr>
              <a:t>, CA</a:t>
            </a:r>
            <a:endParaRPr lang="en-US" sz="2000" b="1" dirty="0">
              <a:solidFill>
                <a:schemeClr val="bg1"/>
              </a:solidFill>
              <a:latin typeface="Gotham Bold" panose="02000604030000020004" pitchFamily="2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77947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583</TotalTime>
  <Words>14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Gotham Bold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Chen, XiaoPei</dc:creator>
  <cp:lastModifiedBy>Miller, Chris</cp:lastModifiedBy>
  <cp:revision>36</cp:revision>
  <dcterms:created xsi:type="dcterms:W3CDTF">2022-01-26T02:15:52Z</dcterms:created>
  <dcterms:modified xsi:type="dcterms:W3CDTF">2026-02-16T14:54:27Z</dcterms:modified>
</cp:coreProperties>
</file>

<file path=docProps/thumbnail.jpeg>
</file>