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07"/>
    <p:restoredTop sz="96327"/>
  </p:normalViewPr>
  <p:slideViewPr>
    <p:cSldViewPr snapToGrid="0" snapToObjects="1">
      <p:cViewPr varScale="1">
        <p:scale>
          <a:sx n="123" d="100"/>
          <a:sy n="123" d="100"/>
        </p:scale>
        <p:origin x="12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D9130EB-63C8-00BC-3D3D-79FE902411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men in black suits&#10;&#10;AI-generated content may be incorrect.">
            <a:extLst>
              <a:ext uri="{FF2B5EF4-FFF2-40B4-BE49-F238E27FC236}">
                <a16:creationId xmlns:a16="http://schemas.microsoft.com/office/drawing/2014/main" id="{AD04EC6E-FB94-8E08-03C9-33A83EC7D6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09FB168-A98F-E864-C8FE-45F8DE45FB3E}"/>
              </a:ext>
            </a:extLst>
          </p:cNvPr>
          <p:cNvSpPr txBox="1"/>
          <p:nvPr/>
        </p:nvSpPr>
        <p:spPr>
          <a:xfrm>
            <a:off x="8777146" y="2754882"/>
            <a:ext cx="301323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March 18, 7 p.m. </a:t>
            </a:r>
          </a:p>
          <a:p>
            <a: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Light of Christ </a:t>
            </a:r>
            <a:b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</a:br>
            <a: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Lutheran Church</a:t>
            </a:r>
            <a:b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</a:br>
            <a: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Irvine</a:t>
            </a:r>
            <a:r>
              <a:rPr lang="en-US" sz="2000" b="1">
                <a:solidFill>
                  <a:schemeClr val="bg1"/>
                </a:solidFill>
                <a:latin typeface="Gotham Bold" panose="02000604030000020004" pitchFamily="2" charset="0"/>
              </a:rPr>
              <a:t>, CA</a:t>
            </a:r>
            <a:endParaRPr lang="en-US" sz="2000" b="1" dirty="0">
              <a:solidFill>
                <a:schemeClr val="bg1"/>
              </a:solidFill>
              <a:latin typeface="Gotham Bold" panose="02000604030000020004" pitchFamily="2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525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18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 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Miller, Chris</cp:lastModifiedBy>
  <cp:revision>36</cp:revision>
  <dcterms:created xsi:type="dcterms:W3CDTF">2022-01-26T02:15:52Z</dcterms:created>
  <dcterms:modified xsi:type="dcterms:W3CDTF">2026-02-16T14:54:51Z</dcterms:modified>
</cp:coreProperties>
</file>