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07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12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A155D8-19E8-825C-E6F0-D6EF1866BA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in black suits&#10;&#10;AI-generated content may be incorrect.">
            <a:extLst>
              <a:ext uri="{FF2B5EF4-FFF2-40B4-BE49-F238E27FC236}">
                <a16:creationId xmlns:a16="http://schemas.microsoft.com/office/drawing/2014/main" id="{EEB73B55-3886-D30B-C754-CCA9FD2F80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1D4CD6-19A6-A40A-FE26-91F246617A24}"/>
              </a:ext>
            </a:extLst>
          </p:cNvPr>
          <p:cNvSpPr txBox="1"/>
          <p:nvPr/>
        </p:nvSpPr>
        <p:spPr>
          <a:xfrm>
            <a:off x="8398641" y="2754881"/>
            <a:ext cx="409098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March 16, 7 p.m. </a:t>
            </a:r>
          </a:p>
          <a:p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Abiding Savior </a:t>
            </a:r>
            <a:b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</a:br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Lutheran Church</a:t>
            </a:r>
            <a:br>
              <a:rPr lang="es-ES" sz="2000" b="1" dirty="0">
                <a:solidFill>
                  <a:schemeClr val="bg1"/>
                </a:solidFill>
                <a:latin typeface="Gotham Bold" panose="02000604030000020004" pitchFamily="2" charset="0"/>
              </a:rPr>
            </a:br>
            <a:r>
              <a:rPr lang="es-E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Lake Forest</a:t>
            </a:r>
            <a:r>
              <a:rPr lang="es-ES" sz="2000" b="1">
                <a:solidFill>
                  <a:schemeClr val="bg1"/>
                </a:solidFill>
                <a:latin typeface="Gotham Bold" panose="02000604030000020004" pitchFamily="2" charset="0"/>
              </a:rPr>
              <a:t>, CA</a:t>
            </a:r>
            <a:endParaRPr lang="en-US" sz="2000" b="1" dirty="0">
              <a:solidFill>
                <a:schemeClr val="bg1"/>
              </a:solidFill>
              <a:latin typeface="Gotham Bold" panose="02000604030000020004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547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18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Miller, Chris</cp:lastModifiedBy>
  <cp:revision>36</cp:revision>
  <dcterms:created xsi:type="dcterms:W3CDTF">2022-01-26T02:15:52Z</dcterms:created>
  <dcterms:modified xsi:type="dcterms:W3CDTF">2026-02-16T14:54:59Z</dcterms:modified>
</cp:coreProperties>
</file>