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FFDE66-4C32-100E-6160-CCEE8B23C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7CF0322C-3E8A-1AB4-0698-EC55F182F7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70FA49-87DA-42B2-B4ED-486C661A7E7B}"/>
              </a:ext>
            </a:extLst>
          </p:cNvPr>
          <p:cNvSpPr txBox="1"/>
          <p:nvPr/>
        </p:nvSpPr>
        <p:spPr>
          <a:xfrm>
            <a:off x="8299056" y="2894731"/>
            <a:ext cx="43842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17, 7 p.m.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Bethany Lutheran Church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Long Beach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921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2026-02-16T14:55:07Z</dcterms:modified>
</cp:coreProperties>
</file>