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B51D70-E280-C90B-AE96-A79A299E2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7ED877D0-9B3C-F5F3-AAE8-4C398C662C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EA3635B-D881-88B9-FC16-47C1033CC166}"/>
              </a:ext>
            </a:extLst>
          </p:cNvPr>
          <p:cNvSpPr txBox="1"/>
          <p:nvPr/>
        </p:nvSpPr>
        <p:spPr>
          <a:xfrm>
            <a:off x="8546844" y="2772826"/>
            <a:ext cx="348020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15, 8:30 a.m.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St. John’s Lutheran 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Church of Orange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Orange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528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20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2026-02-16T14:55:15Z</dcterms:modified>
</cp:coreProperties>
</file>