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07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12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E514DD-C43A-4135-5D30-3DE36AEDF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men in black suits&#10;&#10;AI-generated content may be incorrect.">
            <a:extLst>
              <a:ext uri="{FF2B5EF4-FFF2-40B4-BE49-F238E27FC236}">
                <a16:creationId xmlns:a16="http://schemas.microsoft.com/office/drawing/2014/main" id="{BCEB50B5-76F9-178F-CF81-D800C1EA9C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BBB946F-44DD-98FF-F1A8-E30E5BC3E81A}"/>
              </a:ext>
            </a:extLst>
          </p:cNvPr>
          <p:cNvSpPr txBox="1"/>
          <p:nvPr/>
        </p:nvSpPr>
        <p:spPr>
          <a:xfrm>
            <a:off x="8238096" y="2749739"/>
            <a:ext cx="371365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March 15, 12:30 p.m. </a:t>
            </a:r>
          </a:p>
          <a:p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Richard Nixon Presidential Library and Museum</a:t>
            </a:r>
          </a:p>
          <a:p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Yorba Linda</a:t>
            </a:r>
            <a:r>
              <a:rPr lang="en-US" sz="2000" b="1">
                <a:solidFill>
                  <a:schemeClr val="bg1"/>
                </a:solidFill>
                <a:latin typeface="Gotham Bold" panose="02000604030000020004" pitchFamily="2" charset="0"/>
              </a:rPr>
              <a:t>, CA</a:t>
            </a:r>
            <a:endParaRPr lang="en-US" sz="2000" b="1" dirty="0">
              <a:solidFill>
                <a:schemeClr val="bg1"/>
              </a:solidFill>
              <a:latin typeface="Gotham Bold" panose="02000604030000020004" pitchFamily="2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906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18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Miller, Chris</cp:lastModifiedBy>
  <cp:revision>36</cp:revision>
  <dcterms:created xsi:type="dcterms:W3CDTF">2022-01-26T02:15:52Z</dcterms:created>
  <dcterms:modified xsi:type="dcterms:W3CDTF">2026-02-16T14:55:24Z</dcterms:modified>
</cp:coreProperties>
</file>