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2"/>
    <p:restoredTop sz="96327"/>
  </p:normalViewPr>
  <p:slideViewPr>
    <p:cSldViewPr snapToGrid="0">
      <p:cViewPr varScale="1">
        <p:scale>
          <a:sx n="161" d="100"/>
          <a:sy n="161" d="100"/>
        </p:scale>
        <p:origin x="22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94E6-3DDB-F782-3E6E-322EC6BB8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6F29F-EA16-7B81-2633-C38677F20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B458E-6898-C2D7-11FD-828F573B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500A4-D76D-4E35-0CBB-62F4FC4CE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DFB78-CC0D-95D5-4C91-44BD1BA4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7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81F00-E00C-DD0F-771C-496DB6133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CA3E6-D6B3-D7E4-B7A9-7228598F4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0DBE6-7123-F0B5-B00F-25C20A95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8810B-9579-A877-1FD8-EE4E7EF6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F4178-3F7F-E1A2-0196-5D0C3BE39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9F9F6-0FD7-29E2-87F5-116CAD966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2709B-82B7-356E-803D-9CCC0CFFA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F5E4-6235-BF1B-5E8D-E4B1BEB1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A9475-B90D-3064-113E-4C053374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34658-E71D-F823-5BD2-8C8CE4F6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5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9CE1-4ACC-301E-2624-BB4107E0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871CA-FA85-9609-A0E6-4680DD45F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C8AB0-24B9-DC6B-0517-4FB23426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5D476-C86A-7A6E-5CC2-BE7983F5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CAF4E-1C48-77F8-A871-BED17B29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6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1A51-E350-D958-68A2-0261E03F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EC852-A2AB-E165-6A6C-B19A71A6D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CA42B-D762-E45D-AC79-F3103871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BA563-F786-2891-E346-DF71DA3B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CA7AA-5A70-C3BC-281D-A34F2422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3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9221-4326-80FC-6E8D-E63B8F22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9CCD3-BB54-EA25-7BC9-BC9A75086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8EF48-4605-3E1D-AD66-85490092B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066A2-2A05-790E-6C41-FE751BC2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923BB-A9D7-6906-A6E9-01702CC0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0CCA7-C96E-C0CD-F308-862E69B0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41D1F-2218-2AB6-5813-9B2D08033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0837E-FF53-7B55-BEAF-479583A04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550AB-802B-6FD9-9DA5-ECB4704C8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0E40D-C398-C894-AC57-7D3B00DA0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14DEA-E9C1-A028-1AFB-A7C2F43A1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865D20-43CC-5694-CE96-4042B061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140858-7BE3-F39B-5942-15C017DC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4A0C84-E5A4-6209-3EAE-108486C1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F945-CB9D-3BDF-93D9-3E6E0581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820AC-747E-78F5-7085-158F59F3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9D307-16A3-8409-D6D9-C3235735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B1A71-E6E0-7188-C689-9BBAEB63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23C3FE-B227-0372-5FAD-6CB16541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19311-E151-FF0D-95F1-3931AA80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04880-905B-1F1F-1FB0-E79DB3517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6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5EEC-7B9A-4F00-2E82-FEC820A5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DC9B4-57E3-66C2-17D7-1CDF7E73B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BCE2C-8254-9959-3627-EDA3BCE94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72CAA-83EE-23B4-CBF7-72EBAA5A2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F8B51-F483-BAF0-0738-0006F129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C848F-CB15-C20C-B3BD-45D21C9F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FFCD-53D7-216D-787D-F7CE624F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87C11-852D-56A5-932E-3800EA6B9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937CD-1FE5-A3DE-A6FB-4522F85DA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39EBC-86DC-9228-3EFD-A099B5B7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45D53-B02E-6AEC-4DF1-61686FE44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350CD-7221-590E-7CA1-00D27E24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5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3429C1-9ADD-5B2C-CE02-AA8A63400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A05D8-1C91-187B-E73C-94C1E040E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AC043-B86F-B072-4A3A-D8190B53C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6992-B11B-B147-AC21-17613AAE050E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272A-4429-DAA2-A834-ACA4968A2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1D6F-A33E-0A06-B97D-4D288C5C9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44595-50C5-DB42-9097-86FEBF5AB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3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2EA2-461C-FF7F-1186-08F88CD454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51DFD-7728-7A74-E142-0403A183C8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Graphical user interface, diagram&#10;&#10;Description automatically generated with medium confidence">
            <a:extLst>
              <a:ext uri="{FF2B5EF4-FFF2-40B4-BE49-F238E27FC236}">
                <a16:creationId xmlns:a16="http://schemas.microsoft.com/office/drawing/2014/main" id="{E0BAB124-0506-EC54-900A-F503542B8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9552" y="-47709"/>
            <a:ext cx="12333356" cy="693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57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Chris</dc:creator>
  <cp:lastModifiedBy>Miller, Chris</cp:lastModifiedBy>
  <cp:revision>2</cp:revision>
  <dcterms:created xsi:type="dcterms:W3CDTF">2022-10-26T13:55:07Z</dcterms:created>
  <dcterms:modified xsi:type="dcterms:W3CDTF">2022-10-26T14:00:40Z</dcterms:modified>
</cp:coreProperties>
</file>