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BEBB6-E7E6-2FCB-3855-A6D7265C1B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C31EEC-93F0-53A5-679C-CCA8ECB470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Website&#10;&#10;Description automatically generated with low confidence">
            <a:extLst>
              <a:ext uri="{FF2B5EF4-FFF2-40B4-BE49-F238E27FC236}">
                <a16:creationId xmlns:a16="http://schemas.microsoft.com/office/drawing/2014/main" id="{F99B0BCE-88E3-A38D-4D52-8BA887B16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108" y="-28108"/>
            <a:ext cx="12354561" cy="694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60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2023-04-18T18:13:52Z</dcterms:modified>
</cp:coreProperties>
</file>