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21"/>
    <p:restoredTop sz="94694"/>
  </p:normalViewPr>
  <p:slideViewPr>
    <p:cSldViewPr snapToGrid="0">
      <p:cViewPr varScale="1">
        <p:scale>
          <a:sx n="121" d="100"/>
          <a:sy n="121" d="100"/>
        </p:scale>
        <p:origin x="10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0AF8A7-DFAD-AC54-774C-F8E4D728F9F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18A900B-925D-D5EC-402D-FD85FFE195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79DC34-7607-12C7-A3DF-4693669D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09B2AF-CE51-86E0-CE29-C879BD10F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EC4F09-9BE4-2D7D-741A-EB916648B4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8732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47CF00-E425-D8B8-39E5-7B3F855AB1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FE928E6-F516-25D1-D310-598FDE4280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63A0047-BD75-60B1-C2C0-A8A5AF5EEA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AD2AF8-1B33-74AD-996D-CF42374D0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CAECB0-F45A-886F-E8E7-BFE74A1999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865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DF3D0FF-822E-1BFC-A8C3-26132023D1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4037B04-BE78-F153-26A5-9CAF776C147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D3AF0E-C8EF-1D06-1F46-B3EF03C481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468CBD-A931-32C2-E5E7-05D0E613EF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8904FB3-D946-472E-3FBD-2A02A177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77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F9ECC8-C5C6-771A-C8AA-5CFA3C896C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849796-2061-3ECC-7EE4-8F90B1C7B2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1E13EB-1DE0-E720-5531-46699B277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D5B06D-B7A9-8431-47DC-B180A582D7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01E0C2-E1DA-0CEF-8DD1-734F2FF4ED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904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C70AAF-6AA8-BB18-8CA9-25E3D3726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47FECA-08CE-7B06-E6B2-6E4A42644B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3EDAFB-814B-CC91-E39B-549ACD135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7E9A19-AF71-50B4-D0F1-08E936268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F3A24A-260D-2B11-2219-9D948FD485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828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E57A14-9103-D91E-CF5A-92E182B91A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8FF04F8-BD8F-685D-29F4-F3BFFABCC81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B11E294-DDE6-3C5D-EBEF-8258C961173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0EF3A0-5674-5558-294A-13717211A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A2ECB8-969E-D65C-17AD-F9EF80588C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E2E709-D776-9131-D035-C9F6429E4B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16028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7972FB-D1C3-F217-D69C-1811315BC6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553DDBC-B4D5-584E-8B58-B959C86214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FF62CB5-E44B-476C-26CB-1DF64AAA56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4260EF5-AC71-D7E6-41A6-6DC4C8A1B3A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8422F95-D020-28D4-6CE7-55D0000A5D7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CDC6D1-EFC9-CB97-FE13-03F246140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F22920-A60E-D361-F463-87EE8205D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B09AD6-C51D-73BF-F43C-FD5E2A9D4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27399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3E79-7C96-2E88-B291-4788A48493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1DBFA76-BDD1-B4FB-1F69-85D340CFE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F04195-6AE0-E857-D18F-7B0898E225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D0AE33-F978-97F3-EA58-E42B5D3D5B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10134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161A20-B618-BFD6-3E26-699FDA74A3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3A30311-3DBA-8EC6-4F0D-6830F5124A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918605-F7DD-C912-5F90-B24C4617F7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3993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0FD420-7753-BB3C-A6F8-1B8B7E3CEC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001C0C-B810-CF4C-A3F8-FB6D53BEF71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8348444-E497-5ECC-BE7C-3A3FAE3E4A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3E5B1CE-5451-F97C-9B19-550AC8DC18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FF9DC8-338B-F42D-74DC-2906213B39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5E3FB0-3A16-C0C1-8E68-8F8C757317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339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25947-67E5-3AEC-F9D2-B9029E21AA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2ACC29-0BED-C3BB-47BE-13167FA1AE3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3BC071-2EB6-5566-D3FA-DD708A2E3F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2B9F94-555F-0E2D-45B5-B29DB518E3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1149EC-F40E-700F-2EA0-5FDFBDB22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7F81E63-A266-9590-E1B0-9292F00355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9698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69535D8-4DDC-6888-0857-66EF5A57B2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2A3C329-8217-5FAF-ED94-5820B98F62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527BBB-B4A2-474D-543F-17F8B5E050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A29CA-16EC-974F-84D2-8B84C9632184}" type="datetimeFigureOut">
              <a:rPr lang="en-US" smtClean="0"/>
              <a:t>4/18/23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43D4CE-6A5A-B6F8-6DD5-FAEC55FD368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060E2-D0E4-FF54-C344-9FD60582253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AEB03-8C80-F447-B6FA-937721CDC4C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816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19AB80-1487-C141-F7F5-73961024B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 descr="Graphical user interface&#10;&#10;Description automatically generated">
            <a:extLst>
              <a:ext uri="{FF2B5EF4-FFF2-40B4-BE49-F238E27FC236}">
                <a16:creationId xmlns:a16="http://schemas.microsoft.com/office/drawing/2014/main" id="{66BB5467-BFD9-F32C-7592-5862BC6027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-28108" y="-28108"/>
            <a:ext cx="12354560" cy="6949440"/>
          </a:xfrm>
        </p:spPr>
      </p:pic>
    </p:spTree>
    <p:extLst>
      <p:ext uri="{BB962C8B-B14F-4D97-AF65-F5344CB8AC3E}">
        <p14:creationId xmlns:p14="http://schemas.microsoft.com/office/powerpoint/2010/main" val="39891655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0</Words>
  <Application>Microsoft Macintosh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 Miller</dc:creator>
  <cp:lastModifiedBy>Chris Miller</cp:lastModifiedBy>
  <cp:revision>3</cp:revision>
  <dcterms:created xsi:type="dcterms:W3CDTF">2023-04-18T17:50:47Z</dcterms:created>
  <dcterms:modified xsi:type="dcterms:W3CDTF">2023-04-18T18:14:27Z</dcterms:modified>
</cp:coreProperties>
</file>