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681FB8-4F38-9721-D256-AEA7F0F493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 with medium confidence">
            <a:extLst>
              <a:ext uri="{FF2B5EF4-FFF2-40B4-BE49-F238E27FC236}">
                <a16:creationId xmlns:a16="http://schemas.microsoft.com/office/drawing/2014/main" id="{283C232C-C598-8B7F-6DDF-B1FEB810BCC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8592013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2023-04-18T18:14:43Z</dcterms:modified>
</cp:coreProperties>
</file>