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B3473E-3110-90C7-F302-14DCBACBAE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6EE924A7-D959-2FC9-BDB9-B8908D93702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108" y="-2810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12743665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2023-04-18T18:16:06Z</dcterms:modified>
</cp:coreProperties>
</file>