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586E9A-5F50-2D92-F963-780FDC1733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054E1BDB-DD95-0336-AF84-74F38491B0A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276917778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2023-04-18T18:16:24Z</dcterms:modified>
</cp:coreProperties>
</file>