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4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9A2DA4-2BE0-45E2-315F-D9D46D495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797C1779-8006-2178-05D1-1B019C0D5BE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92434689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2023-04-18T18:16:42Z</dcterms:modified>
</cp:coreProperties>
</file>