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1CC582-8694-3D83-A9DA-248F33A503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26BB4116-92EF-E3BA-F492-BFC05A9C01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33898" y="-33898"/>
            <a:ext cx="12354560" cy="6949440"/>
          </a:xfrm>
        </p:spPr>
      </p:pic>
    </p:spTree>
    <p:extLst>
      <p:ext uri="{BB962C8B-B14F-4D97-AF65-F5344CB8AC3E}">
        <p14:creationId xmlns:p14="http://schemas.microsoft.com/office/powerpoint/2010/main" val="2721927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2023-04-18T18:17:50Z</dcterms:modified>
</cp:coreProperties>
</file>