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2973B-0008-8784-4750-4A67DF5D8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&#10;&#10;Description automatically generated">
            <a:extLst>
              <a:ext uri="{FF2B5EF4-FFF2-40B4-BE49-F238E27FC236}">
                <a16:creationId xmlns:a16="http://schemas.microsoft.com/office/drawing/2014/main" id="{58E105A8-FF35-AB77-3E9C-46DF9A0E47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3898" y="-33898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3422812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2023-04-18T18:18:12Z</dcterms:modified>
</cp:coreProperties>
</file>