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6A4C2-40A4-5B0F-7892-7DB0AEA98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68D53C6-A4A7-7867-8495-5E1D6EF32F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898" y="-3389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2764012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2023-04-18T18:18:34Z</dcterms:modified>
</cp:coreProperties>
</file>