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9FCF-FEE6-4B04-BEDF-EE75E6C49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430341B-D48D-AC38-F6D1-3ADA59B404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388" y="-2338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999994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2023-04-18T18:19:25Z</dcterms:modified>
</cp:coreProperties>
</file>