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AB4F6-1564-24A1-BD46-08F610252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2CA65B1-1C84-A6EC-41C5-5F10173197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4686" y="-24686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4268264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2023-04-18T18:19:40Z</dcterms:modified>
</cp:coreProperties>
</file>